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63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F524-206B-4348-9DE6-2696C4B187E7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8344-FCBA-452F-84CA-AC16BD3CA8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F524-206B-4348-9DE6-2696C4B187E7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8344-FCBA-452F-84CA-AC16BD3CA8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F524-206B-4348-9DE6-2696C4B187E7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8344-FCBA-452F-84CA-AC16BD3CA8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F524-206B-4348-9DE6-2696C4B187E7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8344-FCBA-452F-84CA-AC16BD3CA8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F524-206B-4348-9DE6-2696C4B187E7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8344-FCBA-452F-84CA-AC16BD3CA8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F524-206B-4348-9DE6-2696C4B187E7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8344-FCBA-452F-84CA-AC16BD3CA8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F524-206B-4348-9DE6-2696C4B187E7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8344-FCBA-452F-84CA-AC16BD3CA8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F524-206B-4348-9DE6-2696C4B187E7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8344-FCBA-452F-84CA-AC16BD3CA8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F524-206B-4348-9DE6-2696C4B187E7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8344-FCBA-452F-84CA-AC16BD3CA8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F524-206B-4348-9DE6-2696C4B187E7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8344-FCBA-452F-84CA-AC16BD3CA8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F524-206B-4348-9DE6-2696C4B187E7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8344-FCBA-452F-84CA-AC16BD3CA8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5F524-206B-4348-9DE6-2696C4B187E7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38344-FCBA-452F-84CA-AC16BD3CA8B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l-GR" sz="8000" dirty="0" smtClean="0"/>
              <a:t>ΤΟ ΑΝΘΟΣ</a:t>
            </a:r>
            <a:br>
              <a:rPr lang="el-GR" sz="8000" dirty="0" smtClean="0"/>
            </a:br>
            <a:r>
              <a:rPr lang="el-GR" sz="8000" dirty="0" smtClean="0"/>
              <a:t> ΚΑΙ Η</a:t>
            </a:r>
            <a:br>
              <a:rPr lang="el-GR" sz="8000" dirty="0" smtClean="0"/>
            </a:br>
            <a:r>
              <a:rPr lang="el-GR" sz="8000" dirty="0" smtClean="0"/>
              <a:t> ΜΟΡΦΟΛΟΓΙΑ ΤΟΥ </a:t>
            </a:r>
            <a:endParaRPr lang="el-GR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Τα άνθη είναι τα βασικά όργανα της αναπαραγωγής των φυτών. </a:t>
            </a:r>
          </a:p>
          <a:p>
            <a:pPr marL="514350" indent="-51435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Αναπτύσσονται στην κορυφή του φυτού (επάκρια ) ή στις μασχάλες των φύλλων (πλευρικά)</a:t>
            </a:r>
          </a:p>
          <a:p>
            <a:pPr marL="514350" indent="-51435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Μπορεί να είναι απλά και να βρίσκονται μεμονωμένα στο φυτό ή να είναι πολλά μαζί σε ανθοταξίες.</a:t>
            </a:r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9614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Μέρη ενός τυπικού άνθους</a:t>
            </a:r>
            <a:endParaRPr lang="el-GR" dirty="0"/>
          </a:p>
        </p:txBody>
      </p:sp>
      <p:pic>
        <p:nvPicPr>
          <p:cNvPr id="5" name="4 - Θέση περιεχομένου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152" y="1600200"/>
            <a:ext cx="7943288" cy="49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Τα άνθη διαχωρίζονται σε: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3000"/>
              </a:spcBef>
            </a:pPr>
            <a:r>
              <a:rPr lang="el-GR" dirty="0" smtClean="0"/>
              <a:t>Πλήρη: υπάρχουν και τα τέσσερα μέρη</a:t>
            </a:r>
          </a:p>
          <a:p>
            <a:pPr algn="just">
              <a:lnSpc>
                <a:spcPct val="150000"/>
              </a:lnSpc>
              <a:spcBef>
                <a:spcPts val="3000"/>
              </a:spcBef>
            </a:pPr>
            <a:r>
              <a:rPr lang="el-GR" dirty="0" smtClean="0"/>
              <a:t>Ελλιπή: λείπει ένα από τα τέσσερα μέρη</a:t>
            </a:r>
          </a:p>
          <a:p>
            <a:pPr algn="just">
              <a:spcBef>
                <a:spcPts val="3000"/>
              </a:spcBef>
            </a:pPr>
            <a:r>
              <a:rPr lang="el-GR" dirty="0" smtClean="0"/>
              <a:t>Τέλεια ή διγενή ή ερμαφρόδιτα: γυναικείο και το ανδρείο τμήμα </a:t>
            </a:r>
          </a:p>
          <a:p>
            <a:pPr algn="just">
              <a:spcBef>
                <a:spcPts val="3000"/>
              </a:spcBef>
            </a:pPr>
            <a:r>
              <a:rPr lang="el-GR" dirty="0" smtClean="0"/>
              <a:t>Ατελή ή μονογενή: μόνο το ανδρείο ή το γυναικείο τμήμα</a:t>
            </a:r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dirty="0" smtClean="0"/>
              <a:t>Ένα φυτό ανάλογα με τα άνθη που φέρει ονομάζεται: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l-GR" dirty="0" smtClean="0"/>
          </a:p>
          <a:p>
            <a:pPr algn="just"/>
            <a:r>
              <a:rPr lang="el-GR" dirty="0" smtClean="0"/>
              <a:t>Μόνοικο – δίκλινο: όταν αρσενικά και θηλυκά άνθη βρίσκονται στο ίδιο φυτό αλλά σε διαφορετικές θέσεις</a:t>
            </a:r>
          </a:p>
          <a:p>
            <a:pPr algn="just">
              <a:buNone/>
            </a:pPr>
            <a:endParaRPr lang="el-GR" dirty="0" smtClean="0"/>
          </a:p>
          <a:p>
            <a:pPr algn="just"/>
            <a:r>
              <a:rPr lang="el-GR" dirty="0" smtClean="0"/>
              <a:t>Δίοικο: όταν αρσενικά και θηλυκά άνθη βρίσκονται σε διαφορετικά φυτά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Ο ύπερος είναι  το γυναικείο τμήμα του φυτού και οι στήμονες το ανδρικό.</a:t>
            </a:r>
          </a:p>
          <a:p>
            <a:r>
              <a:rPr lang="el-GR" dirty="0" smtClean="0"/>
              <a:t> Τα πέταλα ενός άνθους συνήθως έχουν πολύ ωραία χρώματα και προσελκύουν τα έντομα.</a:t>
            </a:r>
          </a:p>
          <a:p>
            <a:r>
              <a:rPr lang="el-GR" dirty="0" smtClean="0"/>
              <a:t>Η σύνδεση του άνθους με το βλαστό γίνεται με τον ποδίσκο.</a:t>
            </a:r>
            <a:endParaRPr lang="el-G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067944" y="3140968"/>
            <a:ext cx="4349537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172</Words>
  <Application>Microsoft Office PowerPoint</Application>
  <PresentationFormat>Προβολή στην οθόνη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ΤΟ ΑΝΘΟΣ  ΚΑΙ Η  ΜΟΡΦΟΛΟΓΙΑ ΤΟΥ </vt:lpstr>
      <vt:lpstr>Διαφάνεια 2</vt:lpstr>
      <vt:lpstr>Μέρη ενός τυπικού άνθους</vt:lpstr>
      <vt:lpstr>Τα άνθη διαχωρίζονται σε:</vt:lpstr>
      <vt:lpstr>Ένα φυτό ανάλογα με τα άνθη που φέρει ονομάζεται: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Fouli</dc:creator>
  <cp:lastModifiedBy>Fouli</cp:lastModifiedBy>
  <cp:revision>65</cp:revision>
  <dcterms:created xsi:type="dcterms:W3CDTF">2016-01-07T11:53:34Z</dcterms:created>
  <dcterms:modified xsi:type="dcterms:W3CDTF">2020-04-01T14:50:06Z</dcterms:modified>
</cp:coreProperties>
</file>